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E44954-DE2E-43C5-BA56-F1C679929B9F}" v="7" dt="2025-06-03T19:07:36.25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graphicFrameChg chg="add mod modGraphic">
          <ac:chgData name="Juan Carlos Castillo Molina" userId="3321f39d-c43d-4dc1-aab8-e37c264880eb" providerId="ADAL" clId="{95F44196-E748-42B9-A44E-D74E45C4A0F2}" dt="2025-05-27T15:00:46.055" v="67" actId="14100"/>
          <ac:graphicFrameMkLst>
            <pc:docMk/>
            <pc:sldMk cId="297164748" sldId="1758"/>
            <ac:graphicFrameMk id="3" creationId="{05589ACA-D80D-89F1-566E-1ECADE35E9B4}"/>
          </ac:graphicFrameMkLst>
        </pc:graphicFrame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sldChg chg="modSp mod">
        <pc:chgData name="Juan Carlos Castillo Molina" userId="3321f39d-c43d-4dc1-aab8-e37c264880eb" providerId="ADAL" clId="{0D32F8A1-692F-48B8-B879-10F83C9F5ADA}" dt="2025-05-13T18:42:27.007" v="2" actId="20577"/>
        <pc:sldMkLst>
          <pc:docMk/>
          <pc:sldMk cId="2794951255" sldId="1750"/>
        </pc:sldMkLst>
        <pc:spChg chg="mod">
          <ac:chgData name="Juan Carlos Castillo Molina" userId="3321f39d-c43d-4dc1-aab8-e37c264880eb" providerId="ADAL" clId="{0D32F8A1-692F-48B8-B879-10F83C9F5ADA}" dt="2025-05-13T18:42:27.007" v="2" actId="20577"/>
          <ac:spMkLst>
            <pc:docMk/>
            <pc:sldMk cId="2794951255" sldId="1750"/>
            <ac:spMk id="7" creationId="{3071343C-7329-FA2B-6A24-367A0C259788}"/>
          </ac:spMkLst>
        </pc:spChg>
      </pc:sldChg>
      <pc:sldChg chg="addSp delSp modSp mod">
        <pc:chgData name="Juan Carlos Castillo Molina" userId="3321f39d-c43d-4dc1-aab8-e37c264880eb" providerId="ADAL" clId="{0D32F8A1-692F-48B8-B879-10F83C9F5ADA}" dt="2025-05-13T18:50:40.295" v="56" actId="20577"/>
        <pc:sldMkLst>
          <pc:docMk/>
          <pc:sldMk cId="297164748" sldId="1758"/>
        </pc:sldMkLst>
        <pc:spChg chg="mod">
          <ac:chgData name="Juan Carlos Castillo Molina" userId="3321f39d-c43d-4dc1-aab8-e37c264880eb" providerId="ADAL" clId="{0D32F8A1-692F-48B8-B879-10F83C9F5ADA}" dt="2025-05-13T18:50:40.295" v="56" actId="20577"/>
          <ac:spMkLst>
            <pc:docMk/>
            <pc:sldMk cId="297164748" sldId="1758"/>
            <ac:spMk id="7" creationId="{CBB9D1AF-06A1-7CF2-9307-6F2C9FEA5A12}"/>
          </ac:spMkLst>
        </pc:spChg>
      </pc:sldChg>
      <pc:sldChg chg="addSp delSp modSp mod">
        <pc:chgData name="Juan Carlos Castillo Molina" userId="3321f39d-c43d-4dc1-aab8-e37c264880eb" providerId="ADAL" clId="{0D32F8A1-692F-48B8-B879-10F83C9F5ADA}" dt="2025-05-13T18:43:04.888" v="8" actId="20577"/>
        <pc:sldMkLst>
          <pc:docMk/>
          <pc:sldMk cId="318005346" sldId="2311"/>
        </pc:sldMkLst>
        <pc:spChg chg="mod">
          <ac:chgData name="Juan Carlos Castillo Molina" userId="3321f39d-c43d-4dc1-aab8-e37c264880eb" providerId="ADAL" clId="{0D32F8A1-692F-48B8-B879-10F83C9F5ADA}" dt="2025-05-13T18:43:04.888" v="8" actId="20577"/>
          <ac:spMkLst>
            <pc:docMk/>
            <pc:sldMk cId="318005346" sldId="2311"/>
            <ac:spMk id="16" creationId="{A1DFD122-5BFF-8BBC-E4F3-A38AE297E0D5}"/>
          </ac:spMkLst>
        </pc:spChg>
      </pc:sldChg>
      <pc:sldChg chg="addSp delSp modSp mod">
        <pc:chgData name="Juan Carlos Castillo Molina" userId="3321f39d-c43d-4dc1-aab8-e37c264880eb" providerId="ADAL" clId="{0D32F8A1-692F-48B8-B879-10F83C9F5ADA}" dt="2025-05-13T18:45:54.077" v="32" actId="20577"/>
        <pc:sldMkLst>
          <pc:docMk/>
          <pc:sldMk cId="104138512" sldId="2312"/>
        </pc:sldMkLst>
        <pc:spChg chg="mod">
          <ac:chgData name="Juan Carlos Castillo Molina" userId="3321f39d-c43d-4dc1-aab8-e37c264880eb" providerId="ADAL" clId="{0D32F8A1-692F-48B8-B879-10F83C9F5ADA}" dt="2025-05-13T18:45:54.077" v="32" actId="20577"/>
          <ac:spMkLst>
            <pc:docMk/>
            <pc:sldMk cId="104138512" sldId="2312"/>
            <ac:spMk id="3" creationId="{B5B02D86-DEA4-215E-783F-4263A7D29537}"/>
          </ac:spMkLst>
        </pc:spChg>
        <pc:spChg chg="mod">
          <ac:chgData name="Juan Carlos Castillo Molina" userId="3321f39d-c43d-4dc1-aab8-e37c264880eb" providerId="ADAL" clId="{0D32F8A1-692F-48B8-B879-10F83C9F5ADA}" dt="2025-05-13T18:43:22.631" v="18" actId="20577"/>
          <ac:spMkLst>
            <pc:docMk/>
            <pc:sldMk cId="104138512" sldId="2312"/>
            <ac:spMk id="15" creationId="{B22AA3DE-CE47-F27A-DC3C-986C384CA947}"/>
          </ac:spMkLst>
        </pc:spChg>
      </pc:sldChg>
      <pc:sldChg chg="addSp delSp modSp mod">
        <pc:chgData name="Juan Carlos Castillo Molina" userId="3321f39d-c43d-4dc1-aab8-e37c264880eb" providerId="ADAL" clId="{0D32F8A1-692F-48B8-B879-10F83C9F5ADA}" dt="2025-05-13T18:52:13.435" v="68" actId="14100"/>
        <pc:sldMkLst>
          <pc:docMk/>
          <pc:sldMk cId="2372173353" sldId="2313"/>
        </pc:sldMkLst>
        <pc:spChg chg="mod">
          <ac:chgData name="Juan Carlos Castillo Molina" userId="3321f39d-c43d-4dc1-aab8-e37c264880eb" providerId="ADAL" clId="{0D32F8A1-692F-48B8-B879-10F83C9F5ADA}" dt="2025-05-13T18:52:06.587" v="66" actId="20577"/>
          <ac:spMkLst>
            <pc:docMk/>
            <pc:sldMk cId="2372173353" sldId="2313"/>
            <ac:spMk id="6" creationId="{F3302E7D-A604-8B97-76FD-70955570A7D3}"/>
          </ac:spMkLst>
        </pc:spChg>
      </pc:sldChg>
      <pc:sldChg chg="addSp delSp modSp mod">
        <pc:chgData name="Juan Carlos Castillo Molina" userId="3321f39d-c43d-4dc1-aab8-e37c264880eb" providerId="ADAL" clId="{0D32F8A1-692F-48B8-B879-10F83C9F5ADA}" dt="2025-05-13T18:49:12.014" v="46" actId="20577"/>
        <pc:sldMkLst>
          <pc:docMk/>
          <pc:sldMk cId="713914744" sldId="2314"/>
        </pc:sldMkLst>
        <pc:spChg chg="mod">
          <ac:chgData name="Juan Carlos Castillo Molina" userId="3321f39d-c43d-4dc1-aab8-e37c264880eb" providerId="ADAL" clId="{0D32F8A1-692F-48B8-B879-10F83C9F5ADA}" dt="2025-05-13T18:49:12.014" v="46" actId="20577"/>
          <ac:spMkLst>
            <pc:docMk/>
            <pc:sldMk cId="713914744" sldId="2314"/>
            <ac:spMk id="3" creationId="{2CFAD029-EDB6-14F2-E899-880B10452358}"/>
          </ac:spMkLst>
        </pc:spChg>
      </pc:sldChg>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graphicFrameChg chg="del modGraphic">
          <ac:chgData name="Juan Carlos Castillo Molina" userId="3321f39d-c43d-4dc1-aab8-e37c264880eb" providerId="ADAL" clId="{B1E44954-DE2E-43C5-BA56-F1C679929B9F}" dt="2025-06-03T19:06:12.738" v="120" actId="478"/>
          <ac:graphicFrameMkLst>
            <pc:docMk/>
            <pc:sldMk cId="297164748" sldId="1758"/>
            <ac:graphicFrameMk id="3" creationId="{05589ACA-D80D-89F1-566E-1ECADE35E9B4}"/>
          </ac:graphicFrameMkLst>
        </pc:graphicFrameChg>
        <pc:graphicFrameChg chg="add mod modGraphic">
          <ac:chgData name="Juan Carlos Castillo Molina" userId="3321f39d-c43d-4dc1-aab8-e37c264880eb" providerId="ADAL" clId="{B1E44954-DE2E-43C5-BA56-F1C679929B9F}" dt="2025-06-03T19:07:49.146" v="125" actId="1076"/>
          <ac:graphicFrameMkLst>
            <pc:docMk/>
            <pc:sldMk cId="297164748" sldId="1758"/>
            <ac:graphicFrameMk id="8" creationId="{E9CA5715-5EDB-A9A6-C96A-AE8998D45BB8}"/>
          </ac:graphicFrameMkLst>
        </pc:graphicFrame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graphicFrameChg chg="add mod">
          <ac:chgData name="Juan Carlos Castillo Molina" userId="3321f39d-c43d-4dc1-aab8-e37c264880eb" providerId="ADAL" clId="{B1E44954-DE2E-43C5-BA56-F1C679929B9F}" dt="2025-06-03T18:59:49.788" v="80" actId="1076"/>
          <ac:graphicFrameMkLst>
            <pc:docMk/>
            <pc:sldMk cId="318005346" sldId="2311"/>
            <ac:graphicFrameMk id="2" creationId="{1D17C52E-4DCE-1FE7-14E6-EEEE9658F4D0}"/>
          </ac:graphicFrameMkLst>
        </pc:graphicFrameChg>
        <pc:graphicFrameChg chg="del">
          <ac:chgData name="Juan Carlos Castillo Molina" userId="3321f39d-c43d-4dc1-aab8-e37c264880eb" providerId="ADAL" clId="{B1E44954-DE2E-43C5-BA56-F1C679929B9F}" dt="2025-06-03T18:59:11.216" v="78" actId="478"/>
          <ac:graphicFrameMkLst>
            <pc:docMk/>
            <pc:sldMk cId="318005346" sldId="2311"/>
            <ac:graphicFrameMk id="3" creationId="{8B3FAE42-4326-5374-39D2-8998B39DEE32}"/>
          </ac:graphicFrameMkLst>
        </pc:graphicFrame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graphicFrameChg chg="add mod modGraphic">
          <ac:chgData name="Juan Carlos Castillo Molina" userId="3321f39d-c43d-4dc1-aab8-e37c264880eb" providerId="ADAL" clId="{B1E44954-DE2E-43C5-BA56-F1C679929B9F}" dt="2025-06-03T18:58:03.909" v="58" actId="14100"/>
          <ac:graphicFrameMkLst>
            <pc:docMk/>
            <pc:sldMk cId="104138512" sldId="2312"/>
            <ac:graphicFrameMk id="4" creationId="{EAEECC95-A0D1-7944-9455-67CA8C198622}"/>
          </ac:graphicFrameMkLst>
        </pc:graphicFrameChg>
        <pc:graphicFrameChg chg="add mod modGraphic">
          <ac:chgData name="Juan Carlos Castillo Molina" userId="3321f39d-c43d-4dc1-aab8-e37c264880eb" providerId="ADAL" clId="{B1E44954-DE2E-43C5-BA56-F1C679929B9F}" dt="2025-06-03T18:58:39.014" v="65" actId="1076"/>
          <ac:graphicFrameMkLst>
            <pc:docMk/>
            <pc:sldMk cId="104138512" sldId="2312"/>
            <ac:graphicFrameMk id="5" creationId="{87FB46AC-B3E6-0D45-19BC-A844A105EFBF}"/>
          </ac:graphicFrameMkLst>
        </pc:graphicFrameChg>
        <pc:graphicFrameChg chg="del">
          <ac:chgData name="Juan Carlos Castillo Molina" userId="3321f39d-c43d-4dc1-aab8-e37c264880eb" providerId="ADAL" clId="{B1E44954-DE2E-43C5-BA56-F1C679929B9F}" dt="2025-06-03T18:54:40.394" v="52" actId="478"/>
          <ac:graphicFrameMkLst>
            <pc:docMk/>
            <pc:sldMk cId="104138512" sldId="2312"/>
            <ac:graphicFrameMk id="6" creationId="{62882442-28C7-1A2D-FA65-91F5B6D2A436}"/>
          </ac:graphicFrameMkLst>
        </pc:graphicFrameChg>
        <pc:graphicFrameChg chg="del">
          <ac:chgData name="Juan Carlos Castillo Molina" userId="3321f39d-c43d-4dc1-aab8-e37c264880eb" providerId="ADAL" clId="{B1E44954-DE2E-43C5-BA56-F1C679929B9F}" dt="2025-06-03T18:58:08.656" v="59" actId="478"/>
          <ac:graphicFrameMkLst>
            <pc:docMk/>
            <pc:sldMk cId="104138512" sldId="2312"/>
            <ac:graphicFrameMk id="16" creationId="{7A43725D-DA69-C590-ADBE-4A7E1C02C5B5}"/>
          </ac:graphicFrameMkLst>
        </pc:graphicFrame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graphicFrameChg chg="del">
          <ac:chgData name="Juan Carlos Castillo Molina" userId="3321f39d-c43d-4dc1-aab8-e37c264880eb" providerId="ADAL" clId="{B1E44954-DE2E-43C5-BA56-F1C679929B9F}" dt="2025-06-03T18:52:34.795" v="36" actId="478"/>
          <ac:graphicFrameMkLst>
            <pc:docMk/>
            <pc:sldMk cId="2372173353" sldId="2313"/>
            <ac:graphicFrameMk id="2" creationId="{C2BC81E2-1B65-A23C-0766-ED9B2A9DD97D}"/>
          </ac:graphicFrameMkLst>
        </pc:graphicFrameChg>
        <pc:graphicFrameChg chg="add mod modGraphic">
          <ac:chgData name="Juan Carlos Castillo Molina" userId="3321f39d-c43d-4dc1-aab8-e37c264880eb" providerId="ADAL" clId="{B1E44954-DE2E-43C5-BA56-F1C679929B9F}" dt="2025-06-03T18:53:37.312" v="43" actId="1076"/>
          <ac:graphicFrameMkLst>
            <pc:docMk/>
            <pc:sldMk cId="2372173353" sldId="2313"/>
            <ac:graphicFrameMk id="3" creationId="{DDE10030-2DF2-432A-EE1A-5391A008775F}"/>
          </ac:graphicFrameMkLst>
        </pc:graphicFrame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graphicFrameChg chg="add mod modGraphic">
          <ac:chgData name="Juan Carlos Castillo Molina" userId="3321f39d-c43d-4dc1-aab8-e37c264880eb" providerId="ADAL" clId="{B1E44954-DE2E-43C5-BA56-F1C679929B9F}" dt="2025-06-03T19:05:06.890" v="100" actId="14100"/>
          <ac:graphicFrameMkLst>
            <pc:docMk/>
            <pc:sldMk cId="713914744" sldId="2314"/>
            <ac:graphicFrameMk id="4" creationId="{9D18FA15-B749-69F7-E0DF-E372B3180BAD}"/>
          </ac:graphicFrameMkLst>
        </pc:graphicFrameChg>
        <pc:graphicFrameChg chg="add mod">
          <ac:chgData name="Juan Carlos Castillo Molina" userId="3321f39d-c43d-4dc1-aab8-e37c264880eb" providerId="ADAL" clId="{B1E44954-DE2E-43C5-BA56-F1C679929B9F}" dt="2025-06-03T19:05:54.133" v="106" actId="14100"/>
          <ac:graphicFrameMkLst>
            <pc:docMk/>
            <pc:sldMk cId="713914744" sldId="2314"/>
            <ac:graphicFrameMk id="5" creationId="{7C91938B-C033-45A8-B772-192C7F469E4B}"/>
          </ac:graphicFrameMkLst>
        </pc:graphicFrameChg>
        <pc:graphicFrameChg chg="del">
          <ac:chgData name="Juan Carlos Castillo Molina" userId="3321f39d-c43d-4dc1-aab8-e37c264880eb" providerId="ADAL" clId="{B1E44954-DE2E-43C5-BA56-F1C679929B9F}" dt="2025-06-03T19:00:17.885" v="97" actId="478"/>
          <ac:graphicFrameMkLst>
            <pc:docMk/>
            <pc:sldMk cId="713914744" sldId="2314"/>
            <ac:graphicFrameMk id="6" creationId="{546FFB33-E707-3C47-09CE-98E29EA3E2C6}"/>
          </ac:graphicFrameMkLst>
        </pc:graphicFrameChg>
        <pc:graphicFrameChg chg="del">
          <ac:chgData name="Juan Carlos Castillo Molina" userId="3321f39d-c43d-4dc1-aab8-e37c264880eb" providerId="ADAL" clId="{B1E44954-DE2E-43C5-BA56-F1C679929B9F}" dt="2025-06-03T19:05:09.121" v="101" actId="478"/>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sldChg chg="addSp delSp modSp mod">
        <pc:chgData name="Juan Carlos Castillo Molina" userId="3321f39d-c43d-4dc1-aab8-e37c264880eb" providerId="ADAL" clId="{5DC75EE1-B049-4AE4-9D58-1912ED5CC7FE}" dt="2025-04-29T18:08:21.421" v="14" actId="14100"/>
        <pc:sldMkLst>
          <pc:docMk/>
          <pc:sldMk cId="104138512" sldId="2312"/>
        </pc:sldMkLst>
      </pc:sldChg>
      <pc:sldChg chg="addSp delSp modSp mod">
        <pc:chgData name="Juan Carlos Castillo Molina" userId="3321f39d-c43d-4dc1-aab8-e37c264880eb" providerId="ADAL" clId="{5DC75EE1-B049-4AE4-9D58-1912ED5CC7FE}" dt="2025-04-29T18:07:02.705" v="7" actId="1076"/>
        <pc:sldMkLst>
          <pc:docMk/>
          <pc:sldMk cId="2372173353" sldId="2313"/>
        </pc:sldMkLst>
      </pc:sldChg>
      <pc:sldChg chg="addSp delSp modSp mod">
        <pc:chgData name="Juan Carlos Castillo Molina" userId="3321f39d-c43d-4dc1-aab8-e37c264880eb" providerId="ADAL" clId="{5DC75EE1-B049-4AE4-9D58-1912ED5CC7FE}" dt="2025-04-29T18:09:25.081" v="32" actId="14100"/>
        <pc:sldMkLst>
          <pc:docMk/>
          <pc:sldMk cId="713914744" sldId="231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79EA-4C59-9720-04324EEA820C}"/>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79EA-4C59-9720-04324EEA820C}"/>
              </c:ext>
            </c:extLst>
          </c:dPt>
          <c:dPt>
            <c:idx val="2"/>
            <c:invertIfNegative val="0"/>
            <c:bubble3D val="0"/>
            <c:spPr>
              <a:solidFill>
                <a:srgbClr val="92D050"/>
              </a:solidFill>
              <a:ln>
                <a:noFill/>
              </a:ln>
              <a:effectLst/>
            </c:spPr>
            <c:extLst>
              <c:ext xmlns:c16="http://schemas.microsoft.com/office/drawing/2014/chart" uri="{C3380CC4-5D6E-409C-BE32-E72D297353CC}">
                <c16:uniqueId val="{00000004-79EA-4C59-9720-04324EEA820C}"/>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9EA-4C59-9720-04324EEA820C}"/>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9EA-4C59-9720-04324EEA820C}"/>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9EA-4C59-9720-04324EEA820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248.19</c:v>
                </c:pt>
                <c:pt idx="1">
                  <c:v>223.74</c:v>
                </c:pt>
                <c:pt idx="2">
                  <c:v>299.3</c:v>
                </c:pt>
              </c:numCache>
            </c:numRef>
          </c:val>
          <c:extLst>
            <c:ext xmlns:c16="http://schemas.microsoft.com/office/drawing/2014/chart" uri="{C3380CC4-5D6E-409C-BE32-E72D297353CC}">
              <c16:uniqueId val="{00000005-79EA-4C59-9720-04324EEA820C}"/>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2357.4299999999998</c:v>
                </c:pt>
                <c:pt idx="1">
                  <c:v>1928.36</c:v>
                </c:pt>
                <c:pt idx="2">
                  <c:v>3128.95</c:v>
                </c:pt>
              </c:numCache>
            </c:numRef>
          </c:val>
          <c:smooth val="0"/>
          <c:extLst>
            <c:ext xmlns:c16="http://schemas.microsoft.com/office/drawing/2014/chart" uri="{C3380CC4-5D6E-409C-BE32-E72D297353CC}">
              <c16:uniqueId val="{00000006-79EA-4C59-9720-04324EEA820C}"/>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3/6/2025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3/6/2025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3/6/2025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1" y="0"/>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2 DE JUNIO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 de Junio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1D17C52E-4DCE-1FE7-14E6-EEEE9658F4D0}"/>
              </a:ext>
            </a:extLst>
          </p:cNvPr>
          <p:cNvGraphicFramePr>
            <a:graphicFrameLocks noGrp="1"/>
          </p:cNvGraphicFramePr>
          <p:nvPr>
            <p:extLst>
              <p:ext uri="{D42A27DB-BD31-4B8C-83A1-F6EECF244321}">
                <p14:modId xmlns:p14="http://schemas.microsoft.com/office/powerpoint/2010/main" val="2701388680"/>
              </p:ext>
            </p:extLst>
          </p:nvPr>
        </p:nvGraphicFramePr>
        <p:xfrm>
          <a:off x="1097558" y="1303043"/>
          <a:ext cx="10223498" cy="3792855"/>
        </p:xfrm>
        <a:graphic>
          <a:graphicData uri="http://schemas.openxmlformats.org/drawingml/2006/table">
            <a:tbl>
              <a:tblPr/>
              <a:tblGrid>
                <a:gridCol w="1946182">
                  <a:extLst>
                    <a:ext uri="{9D8B030D-6E8A-4147-A177-3AD203B41FA5}">
                      <a16:colId xmlns:a16="http://schemas.microsoft.com/office/drawing/2014/main" val="3282918194"/>
                    </a:ext>
                  </a:extLst>
                </a:gridCol>
                <a:gridCol w="1214853">
                  <a:extLst>
                    <a:ext uri="{9D8B030D-6E8A-4147-A177-3AD203B41FA5}">
                      <a16:colId xmlns:a16="http://schemas.microsoft.com/office/drawing/2014/main" val="47393162"/>
                    </a:ext>
                  </a:extLst>
                </a:gridCol>
                <a:gridCol w="970069">
                  <a:extLst>
                    <a:ext uri="{9D8B030D-6E8A-4147-A177-3AD203B41FA5}">
                      <a16:colId xmlns:a16="http://schemas.microsoft.com/office/drawing/2014/main" val="1898047143"/>
                    </a:ext>
                  </a:extLst>
                </a:gridCol>
                <a:gridCol w="1027487">
                  <a:extLst>
                    <a:ext uri="{9D8B030D-6E8A-4147-A177-3AD203B41FA5}">
                      <a16:colId xmlns:a16="http://schemas.microsoft.com/office/drawing/2014/main" val="1868384429"/>
                    </a:ext>
                  </a:extLst>
                </a:gridCol>
                <a:gridCol w="1027487">
                  <a:extLst>
                    <a:ext uri="{9D8B030D-6E8A-4147-A177-3AD203B41FA5}">
                      <a16:colId xmlns:a16="http://schemas.microsoft.com/office/drawing/2014/main" val="177976757"/>
                    </a:ext>
                  </a:extLst>
                </a:gridCol>
                <a:gridCol w="1024465">
                  <a:extLst>
                    <a:ext uri="{9D8B030D-6E8A-4147-A177-3AD203B41FA5}">
                      <a16:colId xmlns:a16="http://schemas.microsoft.com/office/drawing/2014/main" val="1456452773"/>
                    </a:ext>
                  </a:extLst>
                </a:gridCol>
                <a:gridCol w="961003">
                  <a:extLst>
                    <a:ext uri="{9D8B030D-6E8A-4147-A177-3AD203B41FA5}">
                      <a16:colId xmlns:a16="http://schemas.microsoft.com/office/drawing/2014/main" val="254985376"/>
                    </a:ext>
                  </a:extLst>
                </a:gridCol>
                <a:gridCol w="1027487">
                  <a:extLst>
                    <a:ext uri="{9D8B030D-6E8A-4147-A177-3AD203B41FA5}">
                      <a16:colId xmlns:a16="http://schemas.microsoft.com/office/drawing/2014/main" val="2803153198"/>
                    </a:ext>
                  </a:extLst>
                </a:gridCol>
                <a:gridCol w="1024465">
                  <a:extLst>
                    <a:ext uri="{9D8B030D-6E8A-4147-A177-3AD203B41FA5}">
                      <a16:colId xmlns:a16="http://schemas.microsoft.com/office/drawing/2014/main" val="108708749"/>
                    </a:ext>
                  </a:extLst>
                </a:gridCol>
              </a:tblGrid>
              <a:tr h="200025">
                <a:tc rowSpan="3">
                  <a:txBody>
                    <a:bodyPr/>
                    <a:lstStyle/>
                    <a:p>
                      <a:pPr algn="ctr" fontAlgn="ct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89297458"/>
                  </a:ext>
                </a:extLst>
              </a:tr>
              <a:tr h="200025">
                <a:tc v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547228249"/>
                  </a:ext>
                </a:extLst>
              </a:tr>
              <a:tr h="600075">
                <a:tc vMerge="1">
                  <a:txBody>
                    <a:bodyPr/>
                    <a:lstStyle/>
                    <a:p>
                      <a:endParaRPr lang="es-CR"/>
                    </a:p>
                  </a:txBody>
                  <a:tcPr/>
                </a:tc>
                <a:tc>
                  <a:txBody>
                    <a:bodyPr/>
                    <a:lstStyle/>
                    <a:p>
                      <a:pPr algn="ctr" fontAlgn="ct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4015798"/>
                  </a:ext>
                </a:extLst>
              </a:tr>
              <a:tr h="200025">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13284955"/>
                  </a:ext>
                </a:extLst>
              </a:tr>
              <a:tr h="200025">
                <a:tc>
                  <a:txBody>
                    <a:bodyPr/>
                    <a:lstStyle/>
                    <a:p>
                      <a:pPr algn="ctr" fontAlgn="b"/>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124,197</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94.93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156,125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99.01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35492345"/>
                  </a:ext>
                </a:extLst>
              </a:tr>
              <a:tr h="200025">
                <a:tc>
                  <a:txBody>
                    <a:bodyPr/>
                    <a:lstStyle/>
                    <a:p>
                      <a:pPr algn="ctr" fontAlgn="b"/>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600,632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90.98</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751,107</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106.38</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96398196"/>
                  </a:ext>
                </a:extLst>
              </a:tr>
              <a:tr h="200025">
                <a:tc>
                  <a:txBody>
                    <a:bodyPr/>
                    <a:lstStyle/>
                    <a:p>
                      <a:pPr algn="ctr" fontAlgn="b"/>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209,466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99.72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40490552"/>
                  </a:ext>
                </a:extLst>
              </a:tr>
              <a:tr h="200025">
                <a:tc>
                  <a:txBody>
                    <a:bodyPr/>
                    <a:lstStyle/>
                    <a:p>
                      <a:pPr algn="ctr" fontAlgn="b"/>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80,605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131.37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16841797"/>
                  </a:ext>
                </a:extLst>
              </a:tr>
              <a:tr h="200025">
                <a:tc>
                  <a:txBody>
                    <a:bodyPr/>
                    <a:lstStyle/>
                    <a:p>
                      <a:pPr algn="ctr" fontAlgn="b"/>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191,888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82.26</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95686452"/>
                  </a:ext>
                </a:extLst>
              </a:tr>
              <a:tr h="200025">
                <a:tc>
                  <a:txBody>
                    <a:bodyPr/>
                    <a:lstStyle/>
                    <a:p>
                      <a:pPr algn="ctr" fontAlgn="b"/>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353,628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113.83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1,271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97718873"/>
                  </a:ext>
                </a:extLst>
              </a:tr>
              <a:tr h="200025">
                <a:tc>
                  <a:txBody>
                    <a:bodyPr/>
                    <a:lstStyle/>
                    <a:p>
                      <a:pPr algn="ctr" fontAlgn="b"/>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10,391</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67.17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7102268"/>
                  </a:ext>
                </a:extLst>
              </a:tr>
              <a:tr h="200025">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3814209"/>
                  </a:ext>
                </a:extLst>
              </a:tr>
              <a:tr h="200025">
                <a:tc>
                  <a:txBody>
                    <a:bodyPr/>
                    <a:lstStyle/>
                    <a:p>
                      <a:pPr algn="ctr" fontAlgn="b"/>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1,598,450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99.44</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1,812,912</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104.63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3,166</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1379700"/>
                  </a:ext>
                </a:extLst>
              </a:tr>
              <a:tr h="200025">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2373934"/>
                  </a:ext>
                </a:extLst>
              </a:tr>
              <a:tr h="190500">
                <a:tc gridSpan="9">
                  <a:txBody>
                    <a:bodyPr/>
                    <a:lstStyle/>
                    <a:p>
                      <a:pPr algn="l" fontAlgn="t"/>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64864383"/>
                  </a:ext>
                </a:extLst>
              </a:tr>
              <a:tr h="200025">
                <a:tc gridSpan="9">
                  <a:txBody>
                    <a:bodyPr/>
                    <a:lstStyle/>
                    <a:p>
                      <a:pPr algn="l" fontAlgn="t"/>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188113"/>
                  </a:ext>
                </a:extLst>
              </a:tr>
              <a:tr h="200025">
                <a:tc gridSpan="7">
                  <a:txBody>
                    <a:bodyPr/>
                    <a:lstStyle/>
                    <a:p>
                      <a:pPr algn="l" fontAlgn="b"/>
                      <a:r>
                        <a:rPr lang="es-ES" sz="1200" b="0" i="0" u="none" strike="noStrike">
                          <a:effectLst/>
                          <a:latin typeface="Calibri" panose="020F0502020204030204" pitchFamily="34" charset="0"/>
                        </a:rPr>
                        <a:t>La diferencia porcentual entre la producción definitiva de la cosecha 2023-2024 y el acumulado de la cosecha actual es de 12.78%</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2004700"/>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 de Junio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2450</a:t>
            </a:r>
            <a:endParaRPr lang="es-CR" dirty="0">
              <a:solidFill>
                <a:schemeClr val="tx1"/>
              </a:solidFill>
            </a:endParaRPr>
          </a:p>
        </p:txBody>
      </p:sp>
      <p:graphicFrame>
        <p:nvGraphicFramePr>
          <p:cNvPr id="4" name="Tabla 3">
            <a:extLst>
              <a:ext uri="{FF2B5EF4-FFF2-40B4-BE49-F238E27FC236}">
                <a16:creationId xmlns:a16="http://schemas.microsoft.com/office/drawing/2014/main" id="{EAEECC95-A0D1-7944-9455-67CA8C198622}"/>
              </a:ext>
            </a:extLst>
          </p:cNvPr>
          <p:cNvGraphicFramePr>
            <a:graphicFrameLocks noGrp="1"/>
          </p:cNvGraphicFramePr>
          <p:nvPr>
            <p:extLst>
              <p:ext uri="{D42A27DB-BD31-4B8C-83A1-F6EECF244321}">
                <p14:modId xmlns:p14="http://schemas.microsoft.com/office/powerpoint/2010/main" val="1022719952"/>
              </p:ext>
            </p:extLst>
          </p:nvPr>
        </p:nvGraphicFramePr>
        <p:xfrm>
          <a:off x="1120386" y="1237532"/>
          <a:ext cx="9823469" cy="3928186"/>
        </p:xfrm>
        <a:graphic>
          <a:graphicData uri="http://schemas.openxmlformats.org/drawingml/2006/table">
            <a:tbl>
              <a:tblPr/>
              <a:tblGrid>
                <a:gridCol w="3001940">
                  <a:extLst>
                    <a:ext uri="{9D8B030D-6E8A-4147-A177-3AD203B41FA5}">
                      <a16:colId xmlns:a16="http://schemas.microsoft.com/office/drawing/2014/main" val="474923587"/>
                    </a:ext>
                  </a:extLst>
                </a:gridCol>
                <a:gridCol w="1576895">
                  <a:extLst>
                    <a:ext uri="{9D8B030D-6E8A-4147-A177-3AD203B41FA5}">
                      <a16:colId xmlns:a16="http://schemas.microsoft.com/office/drawing/2014/main" val="1498435473"/>
                    </a:ext>
                  </a:extLst>
                </a:gridCol>
                <a:gridCol w="1243995">
                  <a:extLst>
                    <a:ext uri="{9D8B030D-6E8A-4147-A177-3AD203B41FA5}">
                      <a16:colId xmlns:a16="http://schemas.microsoft.com/office/drawing/2014/main" val="578769951"/>
                    </a:ext>
                  </a:extLst>
                </a:gridCol>
                <a:gridCol w="1427966">
                  <a:extLst>
                    <a:ext uri="{9D8B030D-6E8A-4147-A177-3AD203B41FA5}">
                      <a16:colId xmlns:a16="http://schemas.microsoft.com/office/drawing/2014/main" val="454782587"/>
                    </a:ext>
                  </a:extLst>
                </a:gridCol>
                <a:gridCol w="1357881">
                  <a:extLst>
                    <a:ext uri="{9D8B030D-6E8A-4147-A177-3AD203B41FA5}">
                      <a16:colId xmlns:a16="http://schemas.microsoft.com/office/drawing/2014/main" val="1844534227"/>
                    </a:ext>
                  </a:extLst>
                </a:gridCol>
                <a:gridCol w="1214792">
                  <a:extLst>
                    <a:ext uri="{9D8B030D-6E8A-4147-A177-3AD203B41FA5}">
                      <a16:colId xmlns:a16="http://schemas.microsoft.com/office/drawing/2014/main" val="1959471097"/>
                    </a:ext>
                  </a:extLst>
                </a:gridCol>
              </a:tblGrid>
              <a:tr h="650787">
                <a:tc>
                  <a:txBody>
                    <a:bodyPr/>
                    <a:lstStyle/>
                    <a:p>
                      <a:pPr algn="ctr" fontAlgn="ct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0509532"/>
                  </a:ext>
                </a:extLst>
              </a:tr>
              <a:tr h="233088">
                <a:tc>
                  <a:txBody>
                    <a:bodyPr/>
                    <a:lstStyle/>
                    <a:p>
                      <a:pPr algn="l" fontAlgn="b"/>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675209446"/>
                  </a:ext>
                </a:extLst>
              </a:tr>
              <a:tr h="233088">
                <a:tc>
                  <a:txBody>
                    <a:bodyPr/>
                    <a:lstStyle/>
                    <a:p>
                      <a:pPr algn="l" fontAlgn="b"/>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1,281,446</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$299.30 </a:t>
                      </a:r>
                    </a:p>
                  </a:txBody>
                  <a:tcPr marL="0" marR="0" marT="0" marB="0" anchor="ctr">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74.61</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45004888"/>
                  </a:ext>
                </a:extLst>
              </a:tr>
              <a:tr h="233088">
                <a:tc>
                  <a:txBody>
                    <a:bodyPr/>
                    <a:lstStyle/>
                    <a:p>
                      <a:pPr algn="l" fontAlgn="b"/>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17,669</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1.03</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58094080"/>
                  </a:ext>
                </a:extLst>
              </a:tr>
              <a:tr h="233088">
                <a:tc>
                  <a:txBody>
                    <a:bodyPr/>
                    <a:lstStyle/>
                    <a:p>
                      <a:pPr algn="l" fontAlgn="b"/>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133,378</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₡3,128.95 </a:t>
                      </a:r>
                    </a:p>
                  </a:txBody>
                  <a:tcPr marL="0" marR="0" marT="0" marB="0" anchor="ctr">
                    <a:lnL>
                      <a:noFill/>
                    </a:lnL>
                    <a:lnR>
                      <a:noFill/>
                    </a:lnR>
                    <a:lnT>
                      <a:noFill/>
                    </a:lnT>
                    <a:lnB>
                      <a:noFill/>
                    </a:lnB>
                    <a:noFill/>
                  </a:tcPr>
                </a:tc>
                <a:tc>
                  <a:txBody>
                    <a:bodyPr/>
                    <a:lstStyle/>
                    <a:p>
                      <a:pPr algn="ctr" fontAlgn="ctr"/>
                      <a:r>
                        <a:rPr lang="es-CR" sz="1500" b="1" i="0" u="none" strike="noStrike">
                          <a:solidFill>
                            <a:srgbClr val="0000FF"/>
                          </a:solidFill>
                          <a:effectLst/>
                          <a:latin typeface="Calibri Light" panose="020F0302020204030204" pitchFamily="34" charset="0"/>
                        </a:rPr>
                        <a:t>$281.96 </a:t>
                      </a:r>
                    </a:p>
                  </a:txBody>
                  <a:tcPr marL="0" marR="0" marT="0" marB="0" anchor="ctr">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7.77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04082884"/>
                  </a:ext>
                </a:extLst>
              </a:tr>
              <a:tr h="233088">
                <a:tc>
                  <a:txBody>
                    <a:bodyPr/>
                    <a:lstStyle/>
                    <a:p>
                      <a:pPr algn="l" fontAlgn="b"/>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36198888"/>
                  </a:ext>
                </a:extLst>
              </a:tr>
              <a:tr h="233088">
                <a:tc>
                  <a:txBody>
                    <a:bodyPr/>
                    <a:lstStyle/>
                    <a:p>
                      <a:pPr algn="l" fontAlgn="b"/>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1,432,493</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83.40</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17471073"/>
                  </a:ext>
                </a:extLst>
              </a:tr>
              <a:tr h="233088">
                <a:tc>
                  <a:txBody>
                    <a:bodyPr/>
                    <a:lstStyle/>
                    <a:p>
                      <a:pPr algn="l" fontAlgn="b"/>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285,028</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16.60</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31313372"/>
                  </a:ext>
                </a:extLst>
              </a:tr>
              <a:tr h="240172">
                <a:tc>
                  <a:txBody>
                    <a:bodyPr/>
                    <a:lstStyle/>
                    <a:p>
                      <a:pPr algn="l" fontAlgn="b"/>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782,553</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60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27274106"/>
                  </a:ext>
                </a:extLst>
              </a:tr>
              <a:tr h="240172">
                <a:tc>
                  <a:txBody>
                    <a:bodyPr/>
                    <a:lstStyle/>
                    <a:p>
                      <a:pPr algn="l" fontAlgn="b"/>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516,562</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40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46195411"/>
                  </a:ext>
                </a:extLst>
              </a:tr>
              <a:tr h="233088">
                <a:tc>
                  <a:txBody>
                    <a:bodyPr/>
                    <a:lstStyle/>
                    <a:p>
                      <a:pPr algn="l" fontAlgn="b"/>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1,717,521</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3719651"/>
                  </a:ext>
                </a:extLst>
              </a:tr>
              <a:tr h="233088">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1391462"/>
                  </a:ext>
                </a:extLst>
              </a:tr>
              <a:tr h="699263">
                <a:tc gridSpan="6">
                  <a:txBody>
                    <a:bodyPr/>
                    <a:lstStyle/>
                    <a:p>
                      <a:pPr algn="l" fontAlgn="t"/>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782829671"/>
                  </a:ext>
                </a:extLst>
              </a:tr>
            </a:tbl>
          </a:graphicData>
        </a:graphic>
      </p:graphicFrame>
      <p:graphicFrame>
        <p:nvGraphicFramePr>
          <p:cNvPr id="5" name="Tabla 4">
            <a:extLst>
              <a:ext uri="{FF2B5EF4-FFF2-40B4-BE49-F238E27FC236}">
                <a16:creationId xmlns:a16="http://schemas.microsoft.com/office/drawing/2014/main" id="{87FB46AC-B3E6-0D45-19BC-A844A105EFBF}"/>
              </a:ext>
            </a:extLst>
          </p:cNvPr>
          <p:cNvGraphicFramePr>
            <a:graphicFrameLocks noGrp="1"/>
          </p:cNvGraphicFramePr>
          <p:nvPr>
            <p:extLst>
              <p:ext uri="{D42A27DB-BD31-4B8C-83A1-F6EECF244321}">
                <p14:modId xmlns:p14="http://schemas.microsoft.com/office/powerpoint/2010/main" val="396960462"/>
              </p:ext>
            </p:extLst>
          </p:nvPr>
        </p:nvGraphicFramePr>
        <p:xfrm>
          <a:off x="1120386" y="5293174"/>
          <a:ext cx="7169599" cy="563906"/>
        </p:xfrm>
        <a:graphic>
          <a:graphicData uri="http://schemas.openxmlformats.org/drawingml/2006/table">
            <a:tbl>
              <a:tblPr/>
              <a:tblGrid>
                <a:gridCol w="7169599">
                  <a:extLst>
                    <a:ext uri="{9D8B030D-6E8A-4147-A177-3AD203B41FA5}">
                      <a16:colId xmlns:a16="http://schemas.microsoft.com/office/drawing/2014/main" val="4007279978"/>
                    </a:ext>
                  </a:extLst>
                </a:gridCol>
              </a:tblGrid>
              <a:tr h="190513">
                <a:tc>
                  <a:txBody>
                    <a:bodyPr/>
                    <a:lstStyle/>
                    <a:p>
                      <a:pPr algn="l" fontAlgn="ctr"/>
                      <a:r>
                        <a:rPr lang="es-ES" sz="1200" b="1" i="0" u="none" strike="noStrike">
                          <a:effectLst/>
                          <a:latin typeface="Calibri Light" panose="020F0302020204030204" pitchFamily="34" charset="0"/>
                        </a:rPr>
                        <a:t>Por vender (estimación): 50% Exportación (143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4850852"/>
                  </a:ext>
                </a:extLst>
              </a:tr>
              <a:tr h="160078">
                <a:tc>
                  <a:txBody>
                    <a:bodyPr/>
                    <a:lstStyle/>
                    <a:p>
                      <a:pPr algn="l" fontAlgn="b"/>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89280885"/>
                  </a:ext>
                </a:extLst>
              </a:tr>
              <a:tr h="190513">
                <a:tc>
                  <a:txBody>
                    <a:bodyPr/>
                    <a:lstStyle/>
                    <a:p>
                      <a:pPr algn="l" fontAlgn="ctr"/>
                      <a:r>
                        <a:rPr lang="es-ES" sz="1200" b="1" i="0" u="none" strike="noStrike" dirty="0">
                          <a:effectLst/>
                          <a:latin typeface="Calibri Light" panose="020F0302020204030204" pitchFamily="34" charset="0"/>
                        </a:rPr>
                        <a:t>Por vender (estimación): 50% Consumo Nacional (141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8887822"/>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 de Junio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DDE10030-2DF2-432A-EE1A-5391A008775F}"/>
              </a:ext>
            </a:extLst>
          </p:cNvPr>
          <p:cNvGraphicFramePr>
            <a:graphicFrameLocks noGrp="1"/>
          </p:cNvGraphicFramePr>
          <p:nvPr>
            <p:extLst>
              <p:ext uri="{D42A27DB-BD31-4B8C-83A1-F6EECF244321}">
                <p14:modId xmlns:p14="http://schemas.microsoft.com/office/powerpoint/2010/main" val="1660788779"/>
              </p:ext>
            </p:extLst>
          </p:nvPr>
        </p:nvGraphicFramePr>
        <p:xfrm>
          <a:off x="1086941" y="1276044"/>
          <a:ext cx="10018118" cy="3936898"/>
        </p:xfrm>
        <a:graphic>
          <a:graphicData uri="http://schemas.openxmlformats.org/drawingml/2006/table">
            <a:tbl>
              <a:tblPr/>
              <a:tblGrid>
                <a:gridCol w="1256797">
                  <a:extLst>
                    <a:ext uri="{9D8B030D-6E8A-4147-A177-3AD203B41FA5}">
                      <a16:colId xmlns:a16="http://schemas.microsoft.com/office/drawing/2014/main" val="3069966089"/>
                    </a:ext>
                  </a:extLst>
                </a:gridCol>
                <a:gridCol w="1208458">
                  <a:extLst>
                    <a:ext uri="{9D8B030D-6E8A-4147-A177-3AD203B41FA5}">
                      <a16:colId xmlns:a16="http://schemas.microsoft.com/office/drawing/2014/main" val="15566131"/>
                    </a:ext>
                  </a:extLst>
                </a:gridCol>
                <a:gridCol w="1268881">
                  <a:extLst>
                    <a:ext uri="{9D8B030D-6E8A-4147-A177-3AD203B41FA5}">
                      <a16:colId xmlns:a16="http://schemas.microsoft.com/office/drawing/2014/main" val="3546729494"/>
                    </a:ext>
                  </a:extLst>
                </a:gridCol>
                <a:gridCol w="1268881">
                  <a:extLst>
                    <a:ext uri="{9D8B030D-6E8A-4147-A177-3AD203B41FA5}">
                      <a16:colId xmlns:a16="http://schemas.microsoft.com/office/drawing/2014/main" val="4261952332"/>
                    </a:ext>
                  </a:extLst>
                </a:gridCol>
                <a:gridCol w="1268881">
                  <a:extLst>
                    <a:ext uri="{9D8B030D-6E8A-4147-A177-3AD203B41FA5}">
                      <a16:colId xmlns:a16="http://schemas.microsoft.com/office/drawing/2014/main" val="336094411"/>
                    </a:ext>
                  </a:extLst>
                </a:gridCol>
                <a:gridCol w="1268881">
                  <a:extLst>
                    <a:ext uri="{9D8B030D-6E8A-4147-A177-3AD203B41FA5}">
                      <a16:colId xmlns:a16="http://schemas.microsoft.com/office/drawing/2014/main" val="3012673284"/>
                    </a:ext>
                  </a:extLst>
                </a:gridCol>
                <a:gridCol w="1268881">
                  <a:extLst>
                    <a:ext uri="{9D8B030D-6E8A-4147-A177-3AD203B41FA5}">
                      <a16:colId xmlns:a16="http://schemas.microsoft.com/office/drawing/2014/main" val="2802026671"/>
                    </a:ext>
                  </a:extLst>
                </a:gridCol>
                <a:gridCol w="1208458">
                  <a:extLst>
                    <a:ext uri="{9D8B030D-6E8A-4147-A177-3AD203B41FA5}">
                      <a16:colId xmlns:a16="http://schemas.microsoft.com/office/drawing/2014/main" val="3826309047"/>
                    </a:ext>
                  </a:extLst>
                </a:gridCol>
              </a:tblGrid>
              <a:tr h="402495">
                <a:tc rowSpan="2">
                  <a:txBody>
                    <a:bodyPr/>
                    <a:lstStyle/>
                    <a:p>
                      <a:pPr algn="ctr" fontAlgn="ct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5168922"/>
                  </a:ext>
                </a:extLst>
              </a:tr>
              <a:tr h="515477">
                <a:tc vMerge="1">
                  <a:txBody>
                    <a:bodyPr/>
                    <a:lstStyle/>
                    <a:p>
                      <a:endParaRPr lang="es-CR"/>
                    </a:p>
                  </a:txBody>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584787"/>
                  </a:ext>
                </a:extLst>
              </a:tr>
              <a:tr h="197404">
                <a:tc>
                  <a:txBody>
                    <a:bodyPr/>
                    <a:lstStyle/>
                    <a:p>
                      <a:pPr algn="l" fontAlgn="b"/>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120,220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280.24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10,319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3,223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131,881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93769008"/>
                  </a:ext>
                </a:extLst>
              </a:tr>
              <a:tr h="197404">
                <a:tc>
                  <a:txBody>
                    <a:bodyPr/>
                    <a:lstStyle/>
                    <a:p>
                      <a:pPr algn="l" fontAlgn="b"/>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8,080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505,555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315.95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48,261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2,806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561,896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7332214"/>
                  </a:ext>
                </a:extLst>
              </a:tr>
              <a:tr h="197404">
                <a:tc>
                  <a:txBody>
                    <a:bodyPr/>
                    <a:lstStyle/>
                    <a:p>
                      <a:pPr algn="l" fontAlgn="b"/>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143,527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311.94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14,869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2,953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160,871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88534238"/>
                  </a:ext>
                </a:extLst>
              </a:tr>
              <a:tr h="197404">
                <a:tc>
                  <a:txBody>
                    <a:bodyPr/>
                    <a:lstStyle/>
                    <a:p>
                      <a:pPr algn="l" fontAlgn="b"/>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95,697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260.38</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6,574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2,961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102,272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349473"/>
                  </a:ext>
                </a:extLst>
              </a:tr>
              <a:tr h="197404">
                <a:tc>
                  <a:txBody>
                    <a:bodyPr/>
                    <a:lstStyle/>
                    <a:p>
                      <a:pPr algn="l" fontAlgn="b"/>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4,122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141,390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295.29</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13,714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4,125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159,226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92705394"/>
                  </a:ext>
                </a:extLst>
              </a:tr>
              <a:tr h="386367">
                <a:tc>
                  <a:txBody>
                    <a:bodyPr/>
                    <a:lstStyle/>
                    <a:p>
                      <a:pPr algn="l" fontAlgn="b"/>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1,650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269,597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285.57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38,515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3,238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309,762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62454694"/>
                  </a:ext>
                </a:extLst>
              </a:tr>
              <a:tr h="197404">
                <a:tc>
                  <a:txBody>
                    <a:bodyPr/>
                    <a:lstStyle/>
                    <a:p>
                      <a:pPr algn="l" fontAlgn="b"/>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1,125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3,566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6,585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8867483"/>
                  </a:ext>
                </a:extLst>
              </a:tr>
              <a:tr h="386367">
                <a:tc>
                  <a:txBody>
                    <a:bodyPr/>
                    <a:lstStyle/>
                    <a:p>
                      <a:pPr algn="ctr" fontAlgn="b"/>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17,669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1,281,446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299.30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133,378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3,128.95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1,432,493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7743300"/>
                  </a:ext>
                </a:extLst>
              </a:tr>
              <a:tr h="197404">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02731837"/>
                  </a:ext>
                </a:extLst>
              </a:tr>
              <a:tr h="169472">
                <a:tc gridSpan="8">
                  <a:txBody>
                    <a:bodyPr/>
                    <a:lstStyle/>
                    <a:p>
                      <a:pPr algn="l" fontAlgn="ct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203987591"/>
                  </a:ext>
                </a:extLst>
              </a:tr>
              <a:tr h="176533">
                <a:tc>
                  <a:txBody>
                    <a:bodyPr/>
                    <a:lstStyle/>
                    <a:p>
                      <a:pPr algn="l" fontAlgn="ct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81525613"/>
                  </a:ext>
                </a:extLst>
              </a:tr>
              <a:tr h="197404">
                <a:tc gridSpan="3">
                  <a:txBody>
                    <a:bodyPr/>
                    <a:lstStyle/>
                    <a:p>
                      <a:pPr algn="l" fontAlgn="b"/>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Arial" panose="020B0604020202020204" pitchFamily="34" charset="0"/>
                        </a:rPr>
                        <a:t>$ 299.30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7657826"/>
                  </a:ext>
                </a:extLst>
              </a:tr>
              <a:tr h="197404">
                <a:tc gridSpan="3">
                  <a:txBody>
                    <a:bodyPr/>
                    <a:lstStyle/>
                    <a:p>
                      <a:pPr algn="l" fontAlgn="b"/>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Arial" panose="020B0604020202020204" pitchFamily="34" charset="0"/>
                        </a:rPr>
                        <a:t>₡3,128.95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8712286"/>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 de Junio 2025</a:t>
            </a:r>
          </a:p>
        </p:txBody>
      </p:sp>
      <p:graphicFrame>
        <p:nvGraphicFramePr>
          <p:cNvPr id="4" name="Tabla 3">
            <a:extLst>
              <a:ext uri="{FF2B5EF4-FFF2-40B4-BE49-F238E27FC236}">
                <a16:creationId xmlns:a16="http://schemas.microsoft.com/office/drawing/2014/main" id="{9D18FA15-B749-69F7-E0DF-E372B3180BAD}"/>
              </a:ext>
            </a:extLst>
          </p:cNvPr>
          <p:cNvGraphicFramePr>
            <a:graphicFrameLocks noGrp="1"/>
          </p:cNvGraphicFramePr>
          <p:nvPr>
            <p:extLst>
              <p:ext uri="{D42A27DB-BD31-4B8C-83A1-F6EECF244321}">
                <p14:modId xmlns:p14="http://schemas.microsoft.com/office/powerpoint/2010/main" val="3072205829"/>
              </p:ext>
            </p:extLst>
          </p:nvPr>
        </p:nvGraphicFramePr>
        <p:xfrm>
          <a:off x="1120388" y="1093572"/>
          <a:ext cx="9861934" cy="2377055"/>
        </p:xfrm>
        <a:graphic>
          <a:graphicData uri="http://schemas.openxmlformats.org/drawingml/2006/table">
            <a:tbl>
              <a:tblPr/>
              <a:tblGrid>
                <a:gridCol w="1106976">
                  <a:extLst>
                    <a:ext uri="{9D8B030D-6E8A-4147-A177-3AD203B41FA5}">
                      <a16:colId xmlns:a16="http://schemas.microsoft.com/office/drawing/2014/main" val="723963644"/>
                    </a:ext>
                  </a:extLst>
                </a:gridCol>
                <a:gridCol w="886519">
                  <a:extLst>
                    <a:ext uri="{9D8B030D-6E8A-4147-A177-3AD203B41FA5}">
                      <a16:colId xmlns:a16="http://schemas.microsoft.com/office/drawing/2014/main" val="3791905385"/>
                    </a:ext>
                  </a:extLst>
                </a:gridCol>
                <a:gridCol w="935770">
                  <a:extLst>
                    <a:ext uri="{9D8B030D-6E8A-4147-A177-3AD203B41FA5}">
                      <a16:colId xmlns:a16="http://schemas.microsoft.com/office/drawing/2014/main" val="3364692376"/>
                    </a:ext>
                  </a:extLst>
                </a:gridCol>
                <a:gridCol w="302542">
                  <a:extLst>
                    <a:ext uri="{9D8B030D-6E8A-4147-A177-3AD203B41FA5}">
                      <a16:colId xmlns:a16="http://schemas.microsoft.com/office/drawing/2014/main" val="3428102082"/>
                    </a:ext>
                  </a:extLst>
                </a:gridCol>
                <a:gridCol w="891209">
                  <a:extLst>
                    <a:ext uri="{9D8B030D-6E8A-4147-A177-3AD203B41FA5}">
                      <a16:colId xmlns:a16="http://schemas.microsoft.com/office/drawing/2014/main" val="3696024267"/>
                    </a:ext>
                  </a:extLst>
                </a:gridCol>
                <a:gridCol w="886519">
                  <a:extLst>
                    <a:ext uri="{9D8B030D-6E8A-4147-A177-3AD203B41FA5}">
                      <a16:colId xmlns:a16="http://schemas.microsoft.com/office/drawing/2014/main" val="2166757776"/>
                    </a:ext>
                  </a:extLst>
                </a:gridCol>
                <a:gridCol w="844303">
                  <a:extLst>
                    <a:ext uri="{9D8B030D-6E8A-4147-A177-3AD203B41FA5}">
                      <a16:colId xmlns:a16="http://schemas.microsoft.com/office/drawing/2014/main" val="1009106360"/>
                    </a:ext>
                  </a:extLst>
                </a:gridCol>
                <a:gridCol w="302542">
                  <a:extLst>
                    <a:ext uri="{9D8B030D-6E8A-4147-A177-3AD203B41FA5}">
                      <a16:colId xmlns:a16="http://schemas.microsoft.com/office/drawing/2014/main" val="1287608908"/>
                    </a:ext>
                  </a:extLst>
                </a:gridCol>
                <a:gridCol w="891209">
                  <a:extLst>
                    <a:ext uri="{9D8B030D-6E8A-4147-A177-3AD203B41FA5}">
                      <a16:colId xmlns:a16="http://schemas.microsoft.com/office/drawing/2014/main" val="3077694441"/>
                    </a:ext>
                  </a:extLst>
                </a:gridCol>
                <a:gridCol w="886519">
                  <a:extLst>
                    <a:ext uri="{9D8B030D-6E8A-4147-A177-3AD203B41FA5}">
                      <a16:colId xmlns:a16="http://schemas.microsoft.com/office/drawing/2014/main" val="975812664"/>
                    </a:ext>
                  </a:extLst>
                </a:gridCol>
                <a:gridCol w="935770">
                  <a:extLst>
                    <a:ext uri="{9D8B030D-6E8A-4147-A177-3AD203B41FA5}">
                      <a16:colId xmlns:a16="http://schemas.microsoft.com/office/drawing/2014/main" val="3102403308"/>
                    </a:ext>
                  </a:extLst>
                </a:gridCol>
                <a:gridCol w="218111">
                  <a:extLst>
                    <a:ext uri="{9D8B030D-6E8A-4147-A177-3AD203B41FA5}">
                      <a16:colId xmlns:a16="http://schemas.microsoft.com/office/drawing/2014/main" val="1704096788"/>
                    </a:ext>
                  </a:extLst>
                </a:gridCol>
                <a:gridCol w="773945">
                  <a:extLst>
                    <a:ext uri="{9D8B030D-6E8A-4147-A177-3AD203B41FA5}">
                      <a16:colId xmlns:a16="http://schemas.microsoft.com/office/drawing/2014/main" val="1871813869"/>
                    </a:ext>
                  </a:extLst>
                </a:gridCol>
              </a:tblGrid>
              <a:tr h="159404">
                <a:tc rowSpan="2">
                  <a:txBody>
                    <a:bodyPr/>
                    <a:lstStyle/>
                    <a:p>
                      <a:pPr algn="ctr" fontAlgn="ct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949770662"/>
                  </a:ext>
                </a:extLst>
              </a:tr>
              <a:tr h="291481">
                <a:tc vMerge="1">
                  <a:txBody>
                    <a:bodyPr/>
                    <a:lstStyle/>
                    <a:p>
                      <a:endParaRPr lang="es-CR"/>
                    </a:p>
                  </a:txBody>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7360972"/>
                  </a:ext>
                </a:extLst>
              </a:tr>
              <a:tr h="212539">
                <a:tc>
                  <a:txBody>
                    <a:bodyPr/>
                    <a:lstStyle/>
                    <a:p>
                      <a:pPr algn="l" fontAlgn="b"/>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1,378,211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$248.19</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74.66%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1,140,593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$223.74</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74.20%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1,281,446</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$299.30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74.61%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655251337"/>
                  </a:ext>
                </a:extLst>
              </a:tr>
              <a:tr h="212539">
                <a:tc>
                  <a:txBody>
                    <a:bodyPr/>
                    <a:lstStyle/>
                    <a:p>
                      <a:pPr algn="l" fontAlgn="b"/>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10,245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0.56%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37,823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2.46%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17,669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1.03%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64585606"/>
                  </a:ext>
                </a:extLst>
              </a:tr>
              <a:tr h="212539">
                <a:tc>
                  <a:txBody>
                    <a:bodyPr/>
                    <a:lstStyle/>
                    <a:p>
                      <a:pPr algn="l" fontAlgn="b"/>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157,872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₡2,357.43</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8.55%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134,418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₡1,928.36</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8.74%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133,378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₡3,128.95</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7.77%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83049098"/>
                  </a:ext>
                </a:extLst>
              </a:tr>
              <a:tr h="212539">
                <a:tc>
                  <a:txBody>
                    <a:bodyPr/>
                    <a:lstStyle/>
                    <a:p>
                      <a:pPr algn="l" fontAlgn="b"/>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0.33%</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609074"/>
                  </a:ext>
                </a:extLst>
              </a:tr>
              <a:tr h="212539">
                <a:tc>
                  <a:txBody>
                    <a:bodyPr/>
                    <a:lstStyle/>
                    <a:p>
                      <a:pPr algn="l" fontAlgn="b"/>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1,552,328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84.10%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1,312,834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85.40%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1,432,493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83.40%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86555282"/>
                  </a:ext>
                </a:extLst>
              </a:tr>
              <a:tr h="212539">
                <a:tc>
                  <a:txBody>
                    <a:bodyPr/>
                    <a:lstStyle/>
                    <a:p>
                      <a:pPr algn="l" fontAlgn="b"/>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293,537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15.90%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224,410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14.60%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285,028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16.60%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074442970"/>
                  </a:ext>
                </a:extLst>
              </a:tr>
              <a:tr h="212539">
                <a:tc>
                  <a:txBody>
                    <a:bodyPr/>
                    <a:lstStyle/>
                    <a:p>
                      <a:pPr algn="l" fontAlgn="b"/>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745,346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s-CR" sz="1300" b="0" i="0" u="none" strike="noStrike">
                          <a:effectLst/>
                          <a:latin typeface="Calibri Light" panose="020F0302020204030204" pitchFamily="34" charset="0"/>
                        </a:rPr>
                        <a:t>605,351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782,553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63485270"/>
                  </a:ext>
                </a:extLst>
              </a:tr>
              <a:tr h="212539">
                <a:tc>
                  <a:txBody>
                    <a:bodyPr/>
                    <a:lstStyle/>
                    <a:p>
                      <a:pPr algn="l" fontAlgn="b"/>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643,110</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46.32%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573,065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48.63%</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516,562</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39.76%</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547340"/>
                  </a:ext>
                </a:extLst>
              </a:tr>
              <a:tr h="212539">
                <a:tc>
                  <a:txBody>
                    <a:bodyPr/>
                    <a:lstStyle/>
                    <a:p>
                      <a:pPr algn="l" fontAlgn="b"/>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1,845,865</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1,537,244</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1,717,521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0777203"/>
                  </a:ext>
                </a:extLst>
              </a:tr>
            </a:tbl>
          </a:graphicData>
        </a:graphic>
      </p:graphicFrame>
      <p:graphicFrame>
        <p:nvGraphicFramePr>
          <p:cNvPr id="5" name="Gráfico 4">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2085024179"/>
              </p:ext>
            </p:extLst>
          </p:nvPr>
        </p:nvGraphicFramePr>
        <p:xfrm>
          <a:off x="1120388" y="3525748"/>
          <a:ext cx="9861934" cy="18485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2 de Junio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8" name="Tabla 7">
            <a:extLst>
              <a:ext uri="{FF2B5EF4-FFF2-40B4-BE49-F238E27FC236}">
                <a16:creationId xmlns:a16="http://schemas.microsoft.com/office/drawing/2014/main" id="{E9CA5715-5EDB-A9A6-C96A-AE8998D45BB8}"/>
              </a:ext>
            </a:extLst>
          </p:cNvPr>
          <p:cNvGraphicFramePr>
            <a:graphicFrameLocks noGrp="1"/>
          </p:cNvGraphicFramePr>
          <p:nvPr>
            <p:extLst>
              <p:ext uri="{D42A27DB-BD31-4B8C-83A1-F6EECF244321}">
                <p14:modId xmlns:p14="http://schemas.microsoft.com/office/powerpoint/2010/main" val="2346271088"/>
              </p:ext>
            </p:extLst>
          </p:nvPr>
        </p:nvGraphicFramePr>
        <p:xfrm>
          <a:off x="1143514" y="1495532"/>
          <a:ext cx="9904972" cy="3251021"/>
        </p:xfrm>
        <a:graphic>
          <a:graphicData uri="http://schemas.openxmlformats.org/drawingml/2006/table">
            <a:tbl>
              <a:tblPr/>
              <a:tblGrid>
                <a:gridCol w="1554704">
                  <a:extLst>
                    <a:ext uri="{9D8B030D-6E8A-4147-A177-3AD203B41FA5}">
                      <a16:colId xmlns:a16="http://schemas.microsoft.com/office/drawing/2014/main" val="2054930479"/>
                    </a:ext>
                  </a:extLst>
                </a:gridCol>
                <a:gridCol w="1341560">
                  <a:extLst>
                    <a:ext uri="{9D8B030D-6E8A-4147-A177-3AD203B41FA5}">
                      <a16:colId xmlns:a16="http://schemas.microsoft.com/office/drawing/2014/main" val="2754287567"/>
                    </a:ext>
                  </a:extLst>
                </a:gridCol>
                <a:gridCol w="1504552">
                  <a:extLst>
                    <a:ext uri="{9D8B030D-6E8A-4147-A177-3AD203B41FA5}">
                      <a16:colId xmlns:a16="http://schemas.microsoft.com/office/drawing/2014/main" val="1685680091"/>
                    </a:ext>
                  </a:extLst>
                </a:gridCol>
                <a:gridCol w="1604856">
                  <a:extLst>
                    <a:ext uri="{9D8B030D-6E8A-4147-A177-3AD203B41FA5}">
                      <a16:colId xmlns:a16="http://schemas.microsoft.com/office/drawing/2014/main" val="186759631"/>
                    </a:ext>
                  </a:extLst>
                </a:gridCol>
                <a:gridCol w="2043685">
                  <a:extLst>
                    <a:ext uri="{9D8B030D-6E8A-4147-A177-3AD203B41FA5}">
                      <a16:colId xmlns:a16="http://schemas.microsoft.com/office/drawing/2014/main" val="1776566634"/>
                    </a:ext>
                  </a:extLst>
                </a:gridCol>
                <a:gridCol w="1855615">
                  <a:extLst>
                    <a:ext uri="{9D8B030D-6E8A-4147-A177-3AD203B41FA5}">
                      <a16:colId xmlns:a16="http://schemas.microsoft.com/office/drawing/2014/main" val="2705178041"/>
                    </a:ext>
                  </a:extLst>
                </a:gridCol>
              </a:tblGrid>
              <a:tr h="332008">
                <a:tc gridSpan="6">
                  <a:txBody>
                    <a:bodyPr/>
                    <a:lstStyle/>
                    <a:p>
                      <a:pPr algn="ctr" fontAlgn="b"/>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366341032"/>
                  </a:ext>
                </a:extLst>
              </a:tr>
              <a:tr h="796819">
                <a:tc>
                  <a:txBody>
                    <a:bodyPr/>
                    <a:lstStyle/>
                    <a:p>
                      <a:pPr algn="ctr" fontAlgn="ct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3841198"/>
                  </a:ext>
                </a:extLst>
              </a:tr>
              <a:tr h="212485">
                <a:tc>
                  <a:txBody>
                    <a:bodyPr/>
                    <a:lstStyle/>
                    <a:p>
                      <a:pPr algn="l" fontAlgn="b"/>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54224533"/>
                  </a:ext>
                </a:extLst>
              </a:tr>
              <a:tr h="371849">
                <a:tc>
                  <a:txBody>
                    <a:bodyPr/>
                    <a:lstStyle/>
                    <a:p>
                      <a:pPr algn="ctr" fontAlgn="b"/>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79,094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26,125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52,969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281.75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4465945"/>
                  </a:ext>
                </a:extLst>
              </a:tr>
              <a:tr h="371849">
                <a:tc>
                  <a:txBody>
                    <a:bodyPr/>
                    <a:lstStyle/>
                    <a:p>
                      <a:pPr algn="ctr" fontAlgn="b"/>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1,650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258.23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9009142"/>
                  </a:ext>
                </a:extLst>
              </a:tr>
              <a:tr h="233734">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89588967"/>
                  </a:ext>
                </a:extLst>
              </a:tr>
              <a:tr h="254982">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630114"/>
                  </a:ext>
                </a:extLst>
              </a:tr>
              <a:tr h="225765">
                <a:tc gridSpan="3">
                  <a:txBody>
                    <a:bodyPr/>
                    <a:lstStyle/>
                    <a:p>
                      <a:pPr algn="l" fontAlgn="b"/>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98438342"/>
                  </a:ext>
                </a:extLst>
              </a:tr>
              <a:tr h="225765">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26/5/2025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1752889"/>
                  </a:ext>
                </a:extLst>
              </a:tr>
              <a:tr h="225765">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26/5/2025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4274931"/>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10845</TotalTime>
  <Words>1459</Words>
  <Application>Microsoft Office PowerPoint</Application>
  <PresentationFormat>Panorámica</PresentationFormat>
  <Paragraphs>419</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2025-06-03T19:08:05Z</dcterms:modified>
</cp:coreProperties>
</file>